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97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>
        <p:scale>
          <a:sx n="100" d="100"/>
          <a:sy n="100" d="100"/>
        </p:scale>
        <p:origin x="139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AD1738-6F32-401B-238E-2706FB79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2" y="1648704"/>
            <a:ext cx="9209092" cy="30742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97077C-8116-679D-B82A-9FF36E054BBF}"/>
              </a:ext>
            </a:extLst>
          </p:cNvPr>
          <p:cNvSpPr/>
          <p:nvPr/>
        </p:nvSpPr>
        <p:spPr>
          <a:xfrm>
            <a:off x="3797968" y="2468368"/>
            <a:ext cx="5975206" cy="28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43B3B1-FD04-F01D-ADE1-4396BA519553}"/>
              </a:ext>
            </a:extLst>
          </p:cNvPr>
          <p:cNvCxnSpPr>
            <a:cxnSpLocks/>
          </p:cNvCxnSpPr>
          <p:nvPr/>
        </p:nvCxnSpPr>
        <p:spPr>
          <a:xfrm flipV="1">
            <a:off x="9756222" y="2607753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55B0717-1DB1-6E31-2886-922331A30215}"/>
              </a:ext>
            </a:extLst>
          </p:cNvPr>
          <p:cNvSpPr txBox="1">
            <a:spLocks/>
          </p:cNvSpPr>
          <p:nvPr/>
        </p:nvSpPr>
        <p:spPr>
          <a:xfrm>
            <a:off x="10057372" y="2394242"/>
            <a:ext cx="2339420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응용프로그램 설치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22AB03-705C-CFFB-230D-F3238ABAFFD6}"/>
              </a:ext>
            </a:extLst>
          </p:cNvPr>
          <p:cNvSpPr/>
          <p:nvPr/>
        </p:nvSpPr>
        <p:spPr>
          <a:xfrm>
            <a:off x="703824" y="3551947"/>
            <a:ext cx="9052397" cy="1036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345DB1-4E9D-2353-A3E1-F2DC0EE71101}"/>
              </a:ext>
            </a:extLst>
          </p:cNvPr>
          <p:cNvSpPr txBox="1">
            <a:spLocks/>
          </p:cNvSpPr>
          <p:nvPr/>
        </p:nvSpPr>
        <p:spPr>
          <a:xfrm>
            <a:off x="5025004" y="5045978"/>
            <a:ext cx="6669249" cy="1369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관련 파일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en-US" altLang="ko-KR" sz="1800" dirty="0" err="1">
                <a:solidFill>
                  <a:srgbClr val="FF0000"/>
                </a:solidFill>
              </a:rPr>
              <a:t>mysql</a:t>
            </a:r>
            <a:r>
              <a:rPr lang="en-US" altLang="ko-KR" sz="1800" dirty="0">
                <a:solidFill>
                  <a:srgbClr val="FF0000"/>
                </a:solidFill>
              </a:rPr>
              <a:t>-common)</a:t>
            </a:r>
            <a:r>
              <a:rPr lang="ko-KR" altLang="en-US" sz="1800" dirty="0">
                <a:solidFill>
                  <a:srgbClr val="FF0000"/>
                </a:solidFill>
              </a:rPr>
              <a:t>을 설치가 되어 있지 않아 오류 발생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>
                <a:solidFill>
                  <a:srgbClr val="FF0000"/>
                </a:solidFill>
              </a:rPr>
              <a:t>:</a:t>
            </a:r>
            <a:r>
              <a:rPr lang="ko-KR" altLang="en-US" sz="1800" dirty="0">
                <a:solidFill>
                  <a:srgbClr val="FF0000"/>
                </a:solidFill>
              </a:rPr>
              <a:t>의존성 문제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9324C3E-CD88-891D-9D4F-40DDDD56AD35}"/>
              </a:ext>
            </a:extLst>
          </p:cNvPr>
          <p:cNvCxnSpPr>
            <a:cxnSpLocks/>
          </p:cNvCxnSpPr>
          <p:nvPr/>
        </p:nvCxnSpPr>
        <p:spPr>
          <a:xfrm>
            <a:off x="4110604" y="4588778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D521DA-2D25-A378-EE2E-1C5DF1A6CB40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응용프로그램 설치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및 의존성 확인</a:t>
            </a:r>
          </a:p>
        </p:txBody>
      </p:sp>
    </p:spTree>
    <p:extLst>
      <p:ext uri="{BB962C8B-B14F-4D97-AF65-F5344CB8AC3E}">
        <p14:creationId xmlns:p14="http://schemas.microsoft.com/office/powerpoint/2010/main" val="136147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18BFA-10C8-B447-7FEB-12CA6E7FA2E4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ko-KR" altLang="en-US" sz="2200" dirty="0"/>
              <a:t>편리한 패키지 설치</a:t>
            </a:r>
            <a:r>
              <a:rPr lang="en-US" altLang="ko-KR" sz="2200" dirty="0"/>
              <a:t>, DNF 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3494A-0F4A-810B-8E39-9B9BF6E3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23" y="988554"/>
            <a:ext cx="9443954" cy="56157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AED16B-6BF0-95BF-67B8-AF7F9D3C72DB}"/>
              </a:ext>
            </a:extLst>
          </p:cNvPr>
          <p:cNvSpPr/>
          <p:nvPr/>
        </p:nvSpPr>
        <p:spPr>
          <a:xfrm>
            <a:off x="2027891" y="2518702"/>
            <a:ext cx="7736894" cy="38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C71769-C025-52A8-E43D-8F8D2A7CDAD7}"/>
              </a:ext>
            </a:extLst>
          </p:cNvPr>
          <p:cNvSpPr/>
          <p:nvPr/>
        </p:nvSpPr>
        <p:spPr>
          <a:xfrm>
            <a:off x="2037678" y="3736505"/>
            <a:ext cx="7030821" cy="927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6D956-127E-2E64-747B-119DF695791C}"/>
              </a:ext>
            </a:extLst>
          </p:cNvPr>
          <p:cNvSpPr/>
          <p:nvPr/>
        </p:nvSpPr>
        <p:spPr>
          <a:xfrm>
            <a:off x="2039076" y="4732364"/>
            <a:ext cx="7030821" cy="315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2AABE8-D78D-B683-D00B-FEB5F7B5614A}"/>
              </a:ext>
            </a:extLst>
          </p:cNvPr>
          <p:cNvSpPr/>
          <p:nvPr/>
        </p:nvSpPr>
        <p:spPr>
          <a:xfrm>
            <a:off x="2037678" y="5469095"/>
            <a:ext cx="7030821" cy="315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C5026AC-9CCA-2C30-DE75-B6435319A706}"/>
              </a:ext>
            </a:extLst>
          </p:cNvPr>
          <p:cNvCxnSpPr>
            <a:stCxn id="6" idx="3"/>
          </p:cNvCxnSpPr>
          <p:nvPr/>
        </p:nvCxnSpPr>
        <p:spPr>
          <a:xfrm>
            <a:off x="9068499" y="4200392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4519EC4-E36B-6F76-0A9D-6352AF3628A2}"/>
              </a:ext>
            </a:extLst>
          </p:cNvPr>
          <p:cNvCxnSpPr>
            <a:cxnSpLocks/>
          </p:cNvCxnSpPr>
          <p:nvPr/>
        </p:nvCxnSpPr>
        <p:spPr>
          <a:xfrm>
            <a:off x="9068499" y="4890307"/>
            <a:ext cx="914400" cy="22258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FA8ABB1-8587-84C3-DE8E-228A310BDF6F}"/>
              </a:ext>
            </a:extLst>
          </p:cNvPr>
          <p:cNvCxnSpPr>
            <a:cxnSpLocks/>
          </p:cNvCxnSpPr>
          <p:nvPr/>
        </p:nvCxnSpPr>
        <p:spPr>
          <a:xfrm flipV="1">
            <a:off x="9068499" y="5111262"/>
            <a:ext cx="914400" cy="49887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D035CBAF-4E2B-978A-1ED7-224BC85D3448}"/>
              </a:ext>
            </a:extLst>
          </p:cNvPr>
          <p:cNvSpPr txBox="1">
            <a:spLocks/>
          </p:cNvSpPr>
          <p:nvPr/>
        </p:nvSpPr>
        <p:spPr>
          <a:xfrm>
            <a:off x="9920212" y="4883495"/>
            <a:ext cx="1883168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제일 많이 사용</a:t>
            </a:r>
            <a:r>
              <a:rPr lang="en-US" altLang="ko-KR" sz="1800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19270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55B5FE-9144-2909-3830-B1CA2AC1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16" y="1354487"/>
            <a:ext cx="8189367" cy="334012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E2D53B-40D8-3010-AD36-258D1EBC296B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yum</a:t>
            </a:r>
            <a:r>
              <a:rPr lang="ko-KR" altLang="en-US" b="1" dirty="0">
                <a:latin typeface="+mj-ea"/>
                <a:ea typeface="+mj-ea"/>
              </a:rPr>
              <a:t>을 이용한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프로그램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설치 및 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556416-1A7F-3E67-A46A-882AC6EB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15" y="4694606"/>
            <a:ext cx="8189368" cy="1210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ED719A-61D5-B1A9-6CE8-603C99AC89FB}"/>
              </a:ext>
            </a:extLst>
          </p:cNvPr>
          <p:cNvSpPr/>
          <p:nvPr/>
        </p:nvSpPr>
        <p:spPr>
          <a:xfrm>
            <a:off x="1326340" y="3692549"/>
            <a:ext cx="2845610" cy="927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9C176F9-4904-F3B8-7C9C-5EFC8536ADEF}"/>
              </a:ext>
            </a:extLst>
          </p:cNvPr>
          <p:cNvCxnSpPr>
            <a:cxnSpLocks/>
          </p:cNvCxnSpPr>
          <p:nvPr/>
        </p:nvCxnSpPr>
        <p:spPr>
          <a:xfrm flipV="1">
            <a:off x="4163037" y="4446686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BE5266E-EA1A-EBB6-16B9-351356225352}"/>
              </a:ext>
            </a:extLst>
          </p:cNvPr>
          <p:cNvSpPr txBox="1">
            <a:spLocks/>
          </p:cNvSpPr>
          <p:nvPr/>
        </p:nvSpPr>
        <p:spPr>
          <a:xfrm>
            <a:off x="4677534" y="4222762"/>
            <a:ext cx="487485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err="1">
                <a:solidFill>
                  <a:srgbClr val="FF0000"/>
                </a:solidFill>
              </a:rPr>
              <a:t>mysql-errmsg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설치를 위해 필요한 프로그램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95EC9B-0359-E08B-BBD5-54D4841A9D27}"/>
              </a:ext>
            </a:extLst>
          </p:cNvPr>
          <p:cNvSpPr/>
          <p:nvPr/>
        </p:nvSpPr>
        <p:spPr>
          <a:xfrm>
            <a:off x="3305175" y="1311757"/>
            <a:ext cx="2914650" cy="259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105856-C587-D79C-DA50-0A3A3B355FD0}"/>
              </a:ext>
            </a:extLst>
          </p:cNvPr>
          <p:cNvCxnSpPr>
            <a:cxnSpLocks/>
          </p:cNvCxnSpPr>
          <p:nvPr/>
        </p:nvCxnSpPr>
        <p:spPr>
          <a:xfrm flipV="1">
            <a:off x="6217262" y="1449486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5487D2EE-2143-ECB3-2AC5-408A61C79CE3}"/>
              </a:ext>
            </a:extLst>
          </p:cNvPr>
          <p:cNvSpPr txBox="1">
            <a:spLocks/>
          </p:cNvSpPr>
          <p:nvPr/>
        </p:nvSpPr>
        <p:spPr>
          <a:xfrm>
            <a:off x="6731760" y="1225562"/>
            <a:ext cx="17359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프로그램 설치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09FAE6-62A6-B17D-B43F-E93967AD8EFE}"/>
              </a:ext>
            </a:extLst>
          </p:cNvPr>
          <p:cNvSpPr/>
          <p:nvPr/>
        </p:nvSpPr>
        <p:spPr>
          <a:xfrm>
            <a:off x="1316814" y="4730773"/>
            <a:ext cx="5998385" cy="11747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405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10070E-0DE7-31E5-15D0-A4EC124A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47" y="1071421"/>
            <a:ext cx="8428762" cy="2500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95BBA2-1225-E746-1ADC-C5BB39C18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47" y="3571875"/>
            <a:ext cx="8428762" cy="26102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2BBEB3-A907-439A-D3DF-07AD6908EBAF}"/>
              </a:ext>
            </a:extLst>
          </p:cNvPr>
          <p:cNvSpPr/>
          <p:nvPr/>
        </p:nvSpPr>
        <p:spPr>
          <a:xfrm>
            <a:off x="3111500" y="1103171"/>
            <a:ext cx="1933575" cy="259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B3FC847-3672-A6B2-E28A-3FBC106AA72C}"/>
              </a:ext>
            </a:extLst>
          </p:cNvPr>
          <p:cNvCxnSpPr>
            <a:cxnSpLocks/>
          </p:cNvCxnSpPr>
          <p:nvPr/>
        </p:nvCxnSpPr>
        <p:spPr>
          <a:xfrm flipV="1">
            <a:off x="5045687" y="1240900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2B7A5DD9-3726-003E-0DE3-E99C4D1FB725}"/>
              </a:ext>
            </a:extLst>
          </p:cNvPr>
          <p:cNvSpPr txBox="1">
            <a:spLocks/>
          </p:cNvSpPr>
          <p:nvPr/>
        </p:nvSpPr>
        <p:spPr>
          <a:xfrm>
            <a:off x="5553835" y="1016976"/>
            <a:ext cx="2615440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설치된 프로그램 삭제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A59CC1-574B-FB0B-8BFD-C6375B10CE88}"/>
              </a:ext>
            </a:extLst>
          </p:cNvPr>
          <p:cNvSpPr/>
          <p:nvPr/>
        </p:nvSpPr>
        <p:spPr>
          <a:xfrm>
            <a:off x="1101725" y="5437045"/>
            <a:ext cx="2794000" cy="7450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0F63F6-1877-46A7-4A46-4B9941D5EBFF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yum</a:t>
            </a:r>
            <a:r>
              <a:rPr lang="ko-KR" altLang="en-US" b="1" dirty="0">
                <a:latin typeface="+mj-ea"/>
                <a:ea typeface="+mj-ea"/>
              </a:rPr>
              <a:t>을 이용한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프로그램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설치 및 삭제</a:t>
            </a:r>
          </a:p>
        </p:txBody>
      </p:sp>
    </p:spTree>
    <p:extLst>
      <p:ext uri="{BB962C8B-B14F-4D97-AF65-F5344CB8AC3E}">
        <p14:creationId xmlns:p14="http://schemas.microsoft.com/office/powerpoint/2010/main" val="266136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2782DA-64D6-937D-EA1C-39CA0519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6" y="1158116"/>
            <a:ext cx="9441676" cy="501408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B8837A2-E5F5-FFF8-8AC1-113B0493BDC9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ko-KR" altLang="en-US" sz="2200" dirty="0"/>
              <a:t>편리한 패키지 설치</a:t>
            </a:r>
            <a:r>
              <a:rPr lang="en-US" altLang="ko-KR" sz="2200" dirty="0"/>
              <a:t>, DNF(2)</a:t>
            </a:r>
            <a:endParaRPr lang="ko-KR" altLang="en-US"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FDAB5D-9FAD-93CA-0E99-E69BED7714EF}"/>
              </a:ext>
            </a:extLst>
          </p:cNvPr>
          <p:cNvSpPr/>
          <p:nvPr/>
        </p:nvSpPr>
        <p:spPr>
          <a:xfrm>
            <a:off x="1440242" y="1650530"/>
            <a:ext cx="7292697" cy="82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F2079-D343-9022-6D48-44D88C417F8E}"/>
              </a:ext>
            </a:extLst>
          </p:cNvPr>
          <p:cNvSpPr/>
          <p:nvPr/>
        </p:nvSpPr>
        <p:spPr>
          <a:xfrm>
            <a:off x="1440241" y="4053795"/>
            <a:ext cx="7292698" cy="107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13EAB9-98FA-E085-6C5F-ACD1CA071A45}"/>
              </a:ext>
            </a:extLst>
          </p:cNvPr>
          <p:cNvSpPr/>
          <p:nvPr/>
        </p:nvSpPr>
        <p:spPr>
          <a:xfrm>
            <a:off x="1440242" y="5207469"/>
            <a:ext cx="7292697" cy="748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B9C976B-C400-B1CB-313E-4FE6D0B3BAC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373" y="1998859"/>
            <a:ext cx="1335753" cy="74662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FB5081-F707-5E7E-613E-3A3396226A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67287" y="3889250"/>
            <a:ext cx="1477922" cy="746622"/>
          </a:xfrm>
          <a:prstGeom prst="bentConnector3">
            <a:avLst>
              <a:gd name="adj1" fmla="val 248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893F46BE-6BBA-0CF8-2D6B-8F066D12367A}"/>
              </a:ext>
            </a:extLst>
          </p:cNvPr>
          <p:cNvSpPr txBox="1">
            <a:spLocks/>
          </p:cNvSpPr>
          <p:nvPr/>
        </p:nvSpPr>
        <p:spPr>
          <a:xfrm>
            <a:off x="8582664" y="3078281"/>
            <a:ext cx="1883168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제일 많이 사용</a:t>
            </a:r>
            <a:r>
              <a:rPr lang="en-US" altLang="ko-KR" sz="1800" dirty="0">
                <a:solidFill>
                  <a:srgbClr val="FF0000"/>
                </a:solidFill>
              </a:rPr>
              <a:t>!!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1051BE1-1FDA-3C44-D0C7-5518E26FA3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41513" y="4553987"/>
            <a:ext cx="1329471" cy="746621"/>
          </a:xfrm>
          <a:prstGeom prst="bentConnector3">
            <a:avLst>
              <a:gd name="adj1" fmla="val 20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2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304A3-F678-8B5F-BCD1-5021B8BC0E67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ko-KR" altLang="en-US" sz="2200" dirty="0"/>
              <a:t>편리한 패키지 설치</a:t>
            </a:r>
            <a:r>
              <a:rPr lang="en-US" altLang="ko-KR" sz="2200" dirty="0"/>
              <a:t>, DNF(3)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9742FE-9CC6-63A2-FDD7-448E60D6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05" y="923916"/>
            <a:ext cx="8876833" cy="560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04AF37-0931-7C69-F95D-491648A3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" y="229409"/>
            <a:ext cx="5334939" cy="4410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9769E-8CFD-FC7E-060F-EDFB90B39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97" y="229409"/>
            <a:ext cx="5334939" cy="4410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BA377C-5A7B-22C7-09FB-C45FCC1FC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43" y="4991099"/>
            <a:ext cx="2280542" cy="1455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390D96-A8D7-267C-64BD-19A9381E9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959" y="4838595"/>
            <a:ext cx="2280542" cy="175905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9D14543-142D-D736-2749-EE01A66F5F32}"/>
              </a:ext>
            </a:extLst>
          </p:cNvPr>
          <p:cNvSpPr txBox="1">
            <a:spLocks/>
          </p:cNvSpPr>
          <p:nvPr/>
        </p:nvSpPr>
        <p:spPr>
          <a:xfrm>
            <a:off x="5407020" y="4838595"/>
            <a:ext cx="1261624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설치 요청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7508A49-4C6F-C3D2-7AA6-586BC6DFE66D}"/>
              </a:ext>
            </a:extLst>
          </p:cNvPr>
          <p:cNvSpPr/>
          <p:nvPr/>
        </p:nvSpPr>
        <p:spPr>
          <a:xfrm>
            <a:off x="4379053" y="5217701"/>
            <a:ext cx="3372375" cy="2936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14105E6-FB61-F7E6-F787-59B80924C61F}"/>
              </a:ext>
            </a:extLst>
          </p:cNvPr>
          <p:cNvSpPr/>
          <p:nvPr/>
        </p:nvSpPr>
        <p:spPr>
          <a:xfrm rot="10800000">
            <a:off x="4364092" y="5857323"/>
            <a:ext cx="3372375" cy="2936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CDADC67-866D-6407-F65B-B7245EBE1430}"/>
              </a:ext>
            </a:extLst>
          </p:cNvPr>
          <p:cNvSpPr txBox="1">
            <a:spLocks/>
          </p:cNvSpPr>
          <p:nvPr/>
        </p:nvSpPr>
        <p:spPr>
          <a:xfrm>
            <a:off x="5204266" y="6139374"/>
            <a:ext cx="16671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다운로드 설치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8C37C9-63CC-F7AB-F7E8-863C35926600}"/>
              </a:ext>
            </a:extLst>
          </p:cNvPr>
          <p:cNvSpPr/>
          <p:nvPr/>
        </p:nvSpPr>
        <p:spPr>
          <a:xfrm>
            <a:off x="6769100" y="850899"/>
            <a:ext cx="4445000" cy="368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E125F4C-447B-64D3-9637-8D172E79FF91}"/>
              </a:ext>
            </a:extLst>
          </p:cNvPr>
          <p:cNvSpPr txBox="1">
            <a:spLocks/>
          </p:cNvSpPr>
          <p:nvPr/>
        </p:nvSpPr>
        <p:spPr>
          <a:xfrm>
            <a:off x="7904859" y="1261880"/>
            <a:ext cx="3467991" cy="466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1. </a:t>
            </a:r>
            <a:r>
              <a:rPr lang="ko-KR" altLang="en-US" sz="1100" dirty="0">
                <a:solidFill>
                  <a:srgbClr val="FF0000"/>
                </a:solidFill>
              </a:rPr>
              <a:t>첫번째 링크가 작동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2. </a:t>
            </a:r>
            <a:r>
              <a:rPr lang="ko-KR" altLang="en-US" sz="1100" dirty="0">
                <a:solidFill>
                  <a:srgbClr val="FF0000"/>
                </a:solidFill>
              </a:rPr>
              <a:t>첫번째 링크가 작동을 안 하면 두번째 링크가 작동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A35A85F-D324-00FC-E1E4-10F0F951F3DD}"/>
              </a:ext>
            </a:extLst>
          </p:cNvPr>
          <p:cNvCxnSpPr>
            <a:cxnSpLocks/>
          </p:cNvCxnSpPr>
          <p:nvPr/>
        </p:nvCxnSpPr>
        <p:spPr>
          <a:xfrm>
            <a:off x="7358759" y="1219200"/>
            <a:ext cx="581281" cy="25870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01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34404-745E-3329-5490-FB300A6FB9A4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파일의 압축과 묶기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BD9B5-0E9B-C536-DCEB-713079DF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94" y="854602"/>
            <a:ext cx="8650732" cy="548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94EB75-BB21-AACC-F479-B996B5C2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36" y="800063"/>
            <a:ext cx="733527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63746B3-74A5-3AB9-A555-2C187A6C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76" y="4253301"/>
            <a:ext cx="8302136" cy="251495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D6A4E8-D4F7-9837-AF1A-864844A46CD4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압축과 압축풀기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E4202-B39C-594C-565A-F7E26BD8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9" y="62671"/>
            <a:ext cx="8302136" cy="41845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FA9917-9EE8-E112-E656-496C583CE842}"/>
              </a:ext>
            </a:extLst>
          </p:cNvPr>
          <p:cNvSpPr/>
          <p:nvPr/>
        </p:nvSpPr>
        <p:spPr>
          <a:xfrm>
            <a:off x="956778" y="1375210"/>
            <a:ext cx="4645931" cy="694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CA1EF52-FFB9-9046-1CF6-6306E687DA15}"/>
              </a:ext>
            </a:extLst>
          </p:cNvPr>
          <p:cNvCxnSpPr>
            <a:cxnSpLocks/>
          </p:cNvCxnSpPr>
          <p:nvPr/>
        </p:nvCxnSpPr>
        <p:spPr>
          <a:xfrm flipV="1">
            <a:off x="5602709" y="1749654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B700D8B4-8737-047C-27BB-11606922175C}"/>
              </a:ext>
            </a:extLst>
          </p:cNvPr>
          <p:cNvSpPr txBox="1">
            <a:spLocks/>
          </p:cNvSpPr>
          <p:nvPr/>
        </p:nvSpPr>
        <p:spPr>
          <a:xfrm>
            <a:off x="6117207" y="1525730"/>
            <a:ext cx="17359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파일 복사</a:t>
            </a:r>
            <a:r>
              <a:rPr lang="en-US" altLang="ko-KR" sz="1800" dirty="0">
                <a:solidFill>
                  <a:srgbClr val="FF0000"/>
                </a:solidFill>
              </a:rPr>
              <a:t>(4</a:t>
            </a:r>
            <a:r>
              <a:rPr lang="ko-KR" altLang="en-US" sz="1800" dirty="0">
                <a:solidFill>
                  <a:srgbClr val="FF0000"/>
                </a:solidFill>
              </a:rPr>
              <a:t>개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2B3D97-830D-1A07-2C6B-F294809460D3}"/>
              </a:ext>
            </a:extLst>
          </p:cNvPr>
          <p:cNvSpPr/>
          <p:nvPr/>
        </p:nvSpPr>
        <p:spPr>
          <a:xfrm>
            <a:off x="966565" y="2909504"/>
            <a:ext cx="2900585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011585-544C-FE95-7314-CE7AD59DED2B}"/>
              </a:ext>
            </a:extLst>
          </p:cNvPr>
          <p:cNvCxnSpPr>
            <a:cxnSpLocks/>
          </p:cNvCxnSpPr>
          <p:nvPr/>
        </p:nvCxnSpPr>
        <p:spPr>
          <a:xfrm flipV="1">
            <a:off x="3867150" y="3034867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38D6F512-14A8-6D43-B1E3-39617455B9CB}"/>
              </a:ext>
            </a:extLst>
          </p:cNvPr>
          <p:cNvSpPr txBox="1">
            <a:spLocks/>
          </p:cNvSpPr>
          <p:nvPr/>
        </p:nvSpPr>
        <p:spPr>
          <a:xfrm>
            <a:off x="4366408" y="2833803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file1 </a:t>
            </a:r>
            <a:r>
              <a:rPr lang="ko-KR" altLang="en-US" sz="1800" dirty="0">
                <a:solidFill>
                  <a:srgbClr val="FF0000"/>
                </a:solidFill>
              </a:rPr>
              <a:t>압축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E84A5F-2E45-FC2C-3F95-EFB5626FDF1A}"/>
              </a:ext>
            </a:extLst>
          </p:cNvPr>
          <p:cNvSpPr/>
          <p:nvPr/>
        </p:nvSpPr>
        <p:spPr>
          <a:xfrm>
            <a:off x="5195665" y="3260024"/>
            <a:ext cx="1015669" cy="2416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FF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4E1BF3-7A13-F141-41B7-078999E96C94}"/>
              </a:ext>
            </a:extLst>
          </p:cNvPr>
          <p:cNvCxnSpPr>
            <a:cxnSpLocks/>
          </p:cNvCxnSpPr>
          <p:nvPr/>
        </p:nvCxnSpPr>
        <p:spPr>
          <a:xfrm flipV="1">
            <a:off x="6207125" y="3385387"/>
            <a:ext cx="608625" cy="26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9B625B4C-D592-44AC-C1E3-C3924685D4D9}"/>
              </a:ext>
            </a:extLst>
          </p:cNvPr>
          <p:cNvSpPr txBox="1">
            <a:spLocks/>
          </p:cNvSpPr>
          <p:nvPr/>
        </p:nvSpPr>
        <p:spPr>
          <a:xfrm>
            <a:off x="6706383" y="3139873"/>
            <a:ext cx="2631292" cy="796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FF00"/>
                </a:solidFill>
              </a:rPr>
              <a:t> </a:t>
            </a:r>
            <a:r>
              <a:rPr lang="ko-KR" altLang="en-US" sz="1800" dirty="0">
                <a:solidFill>
                  <a:srgbClr val="FFFF00"/>
                </a:solidFill>
              </a:rPr>
              <a:t>압축</a:t>
            </a:r>
            <a:endParaRPr lang="en-US" altLang="ko-KR" sz="1800" dirty="0">
              <a:solidFill>
                <a:srgbClr val="FFFF00"/>
              </a:solidFill>
            </a:endParaRPr>
          </a:p>
          <a:p>
            <a:r>
              <a:rPr lang="en-US" altLang="ko-KR" sz="1800" dirty="0">
                <a:solidFill>
                  <a:srgbClr val="FFFF00"/>
                </a:solidFill>
              </a:rPr>
              <a:t> </a:t>
            </a:r>
            <a:r>
              <a:rPr lang="ko-KR" altLang="ko-KR" sz="12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2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윈도우와 달리 기존 파일 없어짐</a:t>
            </a:r>
            <a:endParaRPr lang="en-US" altLang="ko-KR" sz="1200" dirty="0">
              <a:solidFill>
                <a:srgbClr val="FFFF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F9766-BAF7-A167-77F9-6DFA0E9671AB}"/>
              </a:ext>
            </a:extLst>
          </p:cNvPr>
          <p:cNvSpPr/>
          <p:nvPr/>
        </p:nvSpPr>
        <p:spPr>
          <a:xfrm>
            <a:off x="2979516" y="4220144"/>
            <a:ext cx="1346688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221F36-65DC-4703-C966-834ECAA96138}"/>
              </a:ext>
            </a:extLst>
          </p:cNvPr>
          <p:cNvCxnSpPr>
            <a:cxnSpLocks/>
          </p:cNvCxnSpPr>
          <p:nvPr/>
        </p:nvCxnSpPr>
        <p:spPr>
          <a:xfrm flipV="1">
            <a:off x="4324350" y="4345507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DFFF01A6-ABB1-1B02-83AC-DA8AA950DC70}"/>
              </a:ext>
            </a:extLst>
          </p:cNvPr>
          <p:cNvSpPr txBox="1">
            <a:spLocks/>
          </p:cNvSpPr>
          <p:nvPr/>
        </p:nvSpPr>
        <p:spPr>
          <a:xfrm>
            <a:off x="4823608" y="4144443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file2 </a:t>
            </a:r>
            <a:r>
              <a:rPr lang="ko-KR" altLang="en-US" sz="1800" dirty="0">
                <a:solidFill>
                  <a:srgbClr val="FF0000"/>
                </a:solidFill>
              </a:rPr>
              <a:t>압축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FB99B7-907D-0A32-C553-FCF813B06379}"/>
              </a:ext>
            </a:extLst>
          </p:cNvPr>
          <p:cNvSpPr/>
          <p:nvPr/>
        </p:nvSpPr>
        <p:spPr>
          <a:xfrm>
            <a:off x="2980914" y="5496670"/>
            <a:ext cx="1346688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23774D-438C-6CCE-97CF-58098B87643B}"/>
              </a:ext>
            </a:extLst>
          </p:cNvPr>
          <p:cNvCxnSpPr>
            <a:cxnSpLocks/>
          </p:cNvCxnSpPr>
          <p:nvPr/>
        </p:nvCxnSpPr>
        <p:spPr>
          <a:xfrm flipV="1">
            <a:off x="4325748" y="5622033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59F74B73-13DB-8E07-892B-353EE0BD0129}"/>
              </a:ext>
            </a:extLst>
          </p:cNvPr>
          <p:cNvSpPr txBox="1">
            <a:spLocks/>
          </p:cNvSpPr>
          <p:nvPr/>
        </p:nvSpPr>
        <p:spPr>
          <a:xfrm>
            <a:off x="4825006" y="5420969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file3 </a:t>
            </a:r>
            <a:r>
              <a:rPr lang="ko-KR" altLang="en-US" sz="1800" dirty="0">
                <a:solidFill>
                  <a:srgbClr val="FF0000"/>
                </a:solidFill>
              </a:rPr>
              <a:t>압축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87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CB891F-A4E0-479A-7C2E-EBEF9CBD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76" y="1852508"/>
            <a:ext cx="7596674" cy="1495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7120A2-CDB3-2A1F-0FAA-6FA56E21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76" y="3329092"/>
            <a:ext cx="7596674" cy="190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1FED06-8C28-60A9-8809-FB210A3B7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72" y="3519619"/>
            <a:ext cx="7596674" cy="10097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2765B0-D218-87CE-4FA4-C57F5BA139ED}"/>
              </a:ext>
            </a:extLst>
          </p:cNvPr>
          <p:cNvSpPr/>
          <p:nvPr/>
        </p:nvSpPr>
        <p:spPr>
          <a:xfrm>
            <a:off x="3552825" y="3175000"/>
            <a:ext cx="1881188" cy="505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491FD8-FE25-0C89-AD42-AD33A22E7EF9}"/>
              </a:ext>
            </a:extLst>
          </p:cNvPr>
          <p:cNvCxnSpPr>
            <a:cxnSpLocks/>
          </p:cNvCxnSpPr>
          <p:nvPr/>
        </p:nvCxnSpPr>
        <p:spPr>
          <a:xfrm flipV="1">
            <a:off x="5434013" y="3422844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9E74C1A5-4C75-7413-6878-9857D0C7F43A}"/>
              </a:ext>
            </a:extLst>
          </p:cNvPr>
          <p:cNvSpPr txBox="1">
            <a:spLocks/>
          </p:cNvSpPr>
          <p:nvPr/>
        </p:nvSpPr>
        <p:spPr>
          <a:xfrm>
            <a:off x="5933271" y="3221780"/>
            <a:ext cx="2234418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file1,2,3 </a:t>
            </a:r>
            <a:r>
              <a:rPr lang="ko-KR" altLang="en-US" sz="1800" dirty="0">
                <a:solidFill>
                  <a:srgbClr val="FF0000"/>
                </a:solidFill>
              </a:rPr>
              <a:t>압축 풀기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57FDB0-02A2-4A17-3E94-B7954D6015F0}"/>
              </a:ext>
            </a:extLst>
          </p:cNvPr>
          <p:cNvSpPr/>
          <p:nvPr/>
        </p:nvSpPr>
        <p:spPr>
          <a:xfrm>
            <a:off x="5652865" y="2444351"/>
            <a:ext cx="1015669" cy="579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E87772-C234-09FD-D4C1-3D894CDF153F}"/>
              </a:ext>
            </a:extLst>
          </p:cNvPr>
          <p:cNvSpPr/>
          <p:nvPr/>
        </p:nvSpPr>
        <p:spPr>
          <a:xfrm>
            <a:off x="5652864" y="3789944"/>
            <a:ext cx="573311" cy="579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56D8B2-D254-8F93-7BA1-A5FA8BD715ED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압축과 압축풀기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84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필수개념과 명령어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86C27A-1340-656F-5DBC-83E853FA97AE}"/>
              </a:ext>
            </a:extLst>
          </p:cNvPr>
          <p:cNvSpPr txBox="1">
            <a:spLocks/>
          </p:cNvSpPr>
          <p:nvPr/>
        </p:nvSpPr>
        <p:spPr>
          <a:xfrm>
            <a:off x="1307635" y="2993405"/>
            <a:ext cx="1816566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링크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526957-A2AF-C0BE-C3C3-A2A6AA2C264A}"/>
              </a:ext>
            </a:extLst>
          </p:cNvPr>
          <p:cNvSpPr txBox="1">
            <a:spLocks/>
          </p:cNvSpPr>
          <p:nvPr/>
        </p:nvSpPr>
        <p:spPr>
          <a:xfrm>
            <a:off x="1307635" y="3721387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프로그램 설치를 위한 </a:t>
            </a:r>
            <a:r>
              <a:rPr lang="en-US" altLang="ko-KR" sz="2200" dirty="0"/>
              <a:t>RPM </a:t>
            </a:r>
            <a:endParaRPr lang="ko-KR" altLang="en-US" sz="22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3110DE-88C4-C6E4-A2DB-7F92C4594C63}"/>
              </a:ext>
            </a:extLst>
          </p:cNvPr>
          <p:cNvSpPr txBox="1">
            <a:spLocks/>
          </p:cNvSpPr>
          <p:nvPr/>
        </p:nvSpPr>
        <p:spPr>
          <a:xfrm>
            <a:off x="1307634" y="442223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ko-KR" altLang="en-US" sz="2200" dirty="0"/>
              <a:t>편리한 패키지 설치</a:t>
            </a:r>
            <a:r>
              <a:rPr lang="en-US" altLang="ko-KR" sz="2200" dirty="0"/>
              <a:t>, DNF </a:t>
            </a:r>
            <a:endParaRPr lang="ko-KR" altLang="en-US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DBAF6C-6FFD-9EEE-A123-42B986F2F73B}"/>
              </a:ext>
            </a:extLst>
          </p:cNvPr>
          <p:cNvSpPr txBox="1">
            <a:spLocks/>
          </p:cNvSpPr>
          <p:nvPr/>
        </p:nvSpPr>
        <p:spPr>
          <a:xfrm>
            <a:off x="1307633" y="5177351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파일의 압축과 묶기</a:t>
            </a: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8EC2277-8B52-BAAF-140B-68971C63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23916"/>
            <a:ext cx="9201150" cy="543043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8C692F-7FC3-2602-4AF0-1325201E9F6D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파일의 압축과 묶기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3269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5EB94C-D8E4-DEED-76F2-FC7D8BD9924B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압축 묶기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6B1328-F9B6-D422-ED0A-BBE27C11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43" y="305523"/>
            <a:ext cx="7761877" cy="30983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D8F37A-4BBE-6A14-B631-8526904E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43" y="3403841"/>
            <a:ext cx="7761876" cy="32770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1EDAA3-C249-3F18-93CF-46B9B00A61F9}"/>
              </a:ext>
            </a:extLst>
          </p:cNvPr>
          <p:cNvSpPr/>
          <p:nvPr/>
        </p:nvSpPr>
        <p:spPr>
          <a:xfrm>
            <a:off x="3220815" y="1194855"/>
            <a:ext cx="3370485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39919CD-E07E-94BE-7AB8-334CD62F2D71}"/>
              </a:ext>
            </a:extLst>
          </p:cNvPr>
          <p:cNvCxnSpPr>
            <a:cxnSpLocks/>
          </p:cNvCxnSpPr>
          <p:nvPr/>
        </p:nvCxnSpPr>
        <p:spPr>
          <a:xfrm flipV="1">
            <a:off x="6610350" y="1307518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5B63B2EE-78F1-2240-830B-1CF603AF3045}"/>
              </a:ext>
            </a:extLst>
          </p:cNvPr>
          <p:cNvSpPr txBox="1">
            <a:spLocks/>
          </p:cNvSpPr>
          <p:nvPr/>
        </p:nvSpPr>
        <p:spPr>
          <a:xfrm>
            <a:off x="7109608" y="1106454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폴더 압축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87143-6BBE-F609-AC87-AC8A897BEA6A}"/>
              </a:ext>
            </a:extLst>
          </p:cNvPr>
          <p:cNvSpPr/>
          <p:nvPr/>
        </p:nvSpPr>
        <p:spPr>
          <a:xfrm>
            <a:off x="5391151" y="5124450"/>
            <a:ext cx="1009650" cy="1762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5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41A09E-E2AC-D024-4FEA-616A9093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01" y="90257"/>
            <a:ext cx="6963747" cy="3305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B8FF00-A6EF-4344-3A16-BF8E0013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01" y="3367318"/>
            <a:ext cx="6963748" cy="343900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800AA3-0DE2-45C1-F2C8-65BB8E8498FE}"/>
              </a:ext>
            </a:extLst>
          </p:cNvPr>
          <p:cNvSpPr/>
          <p:nvPr/>
        </p:nvSpPr>
        <p:spPr>
          <a:xfrm>
            <a:off x="9731666" y="330682"/>
            <a:ext cx="2272980" cy="15743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압축 묶기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25B071-FB3F-C1B1-5789-D60891D64F48}"/>
              </a:ext>
            </a:extLst>
          </p:cNvPr>
          <p:cNvSpPr/>
          <p:nvPr/>
        </p:nvSpPr>
        <p:spPr>
          <a:xfrm>
            <a:off x="2832099" y="61380"/>
            <a:ext cx="933451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A3256D-22B6-04BA-0EC3-73FCB94E74D2}"/>
              </a:ext>
            </a:extLst>
          </p:cNvPr>
          <p:cNvCxnSpPr>
            <a:cxnSpLocks/>
          </p:cNvCxnSpPr>
          <p:nvPr/>
        </p:nvCxnSpPr>
        <p:spPr>
          <a:xfrm flipV="1">
            <a:off x="3762375" y="174043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0DE22C4-2555-6506-4E38-2385FB016815}"/>
              </a:ext>
            </a:extLst>
          </p:cNvPr>
          <p:cNvSpPr txBox="1">
            <a:spLocks/>
          </p:cNvSpPr>
          <p:nvPr/>
        </p:nvSpPr>
        <p:spPr>
          <a:xfrm>
            <a:off x="4261633" y="-27021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폴더 삭제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3A5CE9-29E7-9A6D-2E7B-71D4C02CEB0B}"/>
              </a:ext>
            </a:extLst>
          </p:cNvPr>
          <p:cNvSpPr/>
          <p:nvPr/>
        </p:nvSpPr>
        <p:spPr>
          <a:xfrm>
            <a:off x="2841886" y="3368044"/>
            <a:ext cx="1529114" cy="241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AD15B4E-63D8-448C-8FEB-A9D68AB8E20F}"/>
              </a:ext>
            </a:extLst>
          </p:cNvPr>
          <p:cNvCxnSpPr>
            <a:cxnSpLocks/>
          </p:cNvCxnSpPr>
          <p:nvPr/>
        </p:nvCxnSpPr>
        <p:spPr>
          <a:xfrm flipV="1">
            <a:off x="4376170" y="3480707"/>
            <a:ext cx="608625" cy="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680130D1-A489-3C2E-6888-2A8A6B973124}"/>
              </a:ext>
            </a:extLst>
          </p:cNvPr>
          <p:cNvSpPr txBox="1">
            <a:spLocks/>
          </p:cNvSpPr>
          <p:nvPr/>
        </p:nvSpPr>
        <p:spPr>
          <a:xfrm>
            <a:off x="4883817" y="3279643"/>
            <a:ext cx="1346687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압축 풀기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9BBB34-8820-1C3A-B642-57708EB6206E}"/>
              </a:ext>
            </a:extLst>
          </p:cNvPr>
          <p:cNvSpPr/>
          <p:nvPr/>
        </p:nvSpPr>
        <p:spPr>
          <a:xfrm>
            <a:off x="4816064" y="4069244"/>
            <a:ext cx="352836" cy="1762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7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90222C1E-1762-3C13-C681-B94CA0AF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필수개념과 명령어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8B4ACBC-C321-57C2-C5A8-910B2A40B8A3}"/>
              </a:ext>
            </a:extLst>
          </p:cNvPr>
          <p:cNvSpPr txBox="1">
            <a:spLocks/>
          </p:cNvSpPr>
          <p:nvPr/>
        </p:nvSpPr>
        <p:spPr>
          <a:xfrm>
            <a:off x="1040934" y="116460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링크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964028B-B74B-0636-12B7-00E9D888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22" y="1677799"/>
            <a:ext cx="8434877" cy="50459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B83A62-4032-F4B5-F44C-F6018C7542EE}"/>
              </a:ext>
            </a:extLst>
          </p:cNvPr>
          <p:cNvSpPr/>
          <p:nvPr/>
        </p:nvSpPr>
        <p:spPr>
          <a:xfrm>
            <a:off x="6576968" y="3054349"/>
            <a:ext cx="2323751" cy="81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F9F27AE-F2C0-E247-C720-D5A4EE2C69C9}"/>
              </a:ext>
            </a:extLst>
          </p:cNvPr>
          <p:cNvSpPr txBox="1">
            <a:spLocks/>
          </p:cNvSpPr>
          <p:nvPr/>
        </p:nvSpPr>
        <p:spPr>
          <a:xfrm>
            <a:off x="8632272" y="2449585"/>
            <a:ext cx="3607265" cy="3112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실무에서는 하드 링크는</a:t>
            </a:r>
            <a:endParaRPr lang="en-US" altLang="ko-KR" sz="2000" dirty="0"/>
          </a:p>
          <a:p>
            <a:pPr algn="ctr"/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거의 사용 안하고</a:t>
            </a:r>
            <a:endParaRPr lang="en-US" altLang="ko-KR" sz="2000" dirty="0"/>
          </a:p>
          <a:p>
            <a:pPr algn="ctr"/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b="1" u="sng" dirty="0" err="1"/>
              <a:t>심볼릭</a:t>
            </a:r>
            <a:r>
              <a:rPr lang="ko-KR" altLang="en-US" sz="2000" b="1" u="sng" dirty="0"/>
              <a:t> 링크를 사용</a:t>
            </a:r>
            <a:endParaRPr lang="en-US" altLang="ko-KR" sz="2000" b="1" u="sng" dirty="0"/>
          </a:p>
        </p:txBody>
      </p:sp>
    </p:spTree>
    <p:extLst>
      <p:ext uri="{BB962C8B-B14F-4D97-AF65-F5344CB8AC3E}">
        <p14:creationId xmlns:p14="http://schemas.microsoft.com/office/powerpoint/2010/main" val="42191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786712-6E8D-1272-09E7-1A8B10CC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9" y="374500"/>
            <a:ext cx="8163452" cy="23339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ADE62C-C80B-145E-E757-1554F26F3431}"/>
              </a:ext>
            </a:extLst>
          </p:cNvPr>
          <p:cNvSpPr/>
          <p:nvPr/>
        </p:nvSpPr>
        <p:spPr>
          <a:xfrm>
            <a:off x="661760" y="1005397"/>
            <a:ext cx="3986476" cy="716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01B7DF5-88C3-EF90-D4A3-0214CCAB5924}"/>
              </a:ext>
            </a:extLst>
          </p:cNvPr>
          <p:cNvCxnSpPr>
            <a:cxnSpLocks/>
          </p:cNvCxnSpPr>
          <p:nvPr/>
        </p:nvCxnSpPr>
        <p:spPr>
          <a:xfrm flipV="1">
            <a:off x="4648236" y="1392747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20BAE74-FEBC-67F6-D555-6E00540F27A8}"/>
              </a:ext>
            </a:extLst>
          </p:cNvPr>
          <p:cNvSpPr txBox="1">
            <a:spLocks/>
          </p:cNvSpPr>
          <p:nvPr/>
        </p:nvSpPr>
        <p:spPr>
          <a:xfrm>
            <a:off x="4933229" y="1186686"/>
            <a:ext cx="224865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새로운 폴더 및 파일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29CF67-3F7C-0651-D62A-95FC51232D7C}"/>
              </a:ext>
            </a:extLst>
          </p:cNvPr>
          <p:cNvSpPr/>
          <p:nvPr/>
        </p:nvSpPr>
        <p:spPr>
          <a:xfrm>
            <a:off x="642710" y="2218248"/>
            <a:ext cx="79242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6315DE8-8C2D-AD91-AEED-322E3E107FE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35135" y="2313498"/>
            <a:ext cx="952500" cy="51434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250CACDB-56E8-5E2A-F05D-A91031533621}"/>
              </a:ext>
            </a:extLst>
          </p:cNvPr>
          <p:cNvSpPr txBox="1">
            <a:spLocks/>
          </p:cNvSpPr>
          <p:nvPr/>
        </p:nvSpPr>
        <p:spPr>
          <a:xfrm>
            <a:off x="2323379" y="2615436"/>
            <a:ext cx="201624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basefile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en-US" altLang="ko-KR" sz="1400" dirty="0" err="1">
                <a:solidFill>
                  <a:srgbClr val="FF0000"/>
                </a:solidFill>
              </a:rPr>
              <a:t>inode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번호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E654A9-6CD0-AC09-8141-62525A07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8" y="3000233"/>
            <a:ext cx="8163451" cy="34883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B2193A-E027-E054-2E05-A99218C0FF46}"/>
              </a:ext>
            </a:extLst>
          </p:cNvPr>
          <p:cNvSpPr/>
          <p:nvPr/>
        </p:nvSpPr>
        <p:spPr>
          <a:xfrm>
            <a:off x="3528094" y="3010389"/>
            <a:ext cx="3079751" cy="35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0CC92B-474D-9149-815A-9BA421704DD2}"/>
              </a:ext>
            </a:extLst>
          </p:cNvPr>
          <p:cNvCxnSpPr>
            <a:cxnSpLocks/>
          </p:cNvCxnSpPr>
          <p:nvPr/>
        </p:nvCxnSpPr>
        <p:spPr>
          <a:xfrm flipV="1">
            <a:off x="6605517" y="3184629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64778DDC-FA92-5A1F-70E0-E3074EC79C55}"/>
              </a:ext>
            </a:extLst>
          </p:cNvPr>
          <p:cNvSpPr txBox="1">
            <a:spLocks/>
          </p:cNvSpPr>
          <p:nvPr/>
        </p:nvSpPr>
        <p:spPr>
          <a:xfrm>
            <a:off x="6890510" y="2978568"/>
            <a:ext cx="224865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hardlink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softlink</a:t>
            </a:r>
            <a:r>
              <a:rPr lang="ko-KR" altLang="en-US" sz="1400" dirty="0">
                <a:solidFill>
                  <a:srgbClr val="FF0000"/>
                </a:solidFill>
              </a:rPr>
              <a:t> 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FA606-11B3-2ACF-9912-F78F6BC22E65}"/>
              </a:ext>
            </a:extLst>
          </p:cNvPr>
          <p:cNvSpPr/>
          <p:nvPr/>
        </p:nvSpPr>
        <p:spPr>
          <a:xfrm>
            <a:off x="3502694" y="4255010"/>
            <a:ext cx="3079751" cy="204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92392E-7A33-EB0E-57CB-B0AA14C053B8}"/>
              </a:ext>
            </a:extLst>
          </p:cNvPr>
          <p:cNvCxnSpPr>
            <a:cxnSpLocks/>
          </p:cNvCxnSpPr>
          <p:nvPr/>
        </p:nvCxnSpPr>
        <p:spPr>
          <a:xfrm flipV="1">
            <a:off x="6580117" y="4384779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AAF36CC2-DC50-EED3-071C-D1CB8B47A6B1}"/>
              </a:ext>
            </a:extLst>
          </p:cNvPr>
          <p:cNvSpPr txBox="1">
            <a:spLocks/>
          </p:cNvSpPr>
          <p:nvPr/>
        </p:nvSpPr>
        <p:spPr>
          <a:xfrm>
            <a:off x="6865109" y="4234704"/>
            <a:ext cx="2373223" cy="257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basefile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ko-KR" altLang="en-US" sz="1400" dirty="0" err="1">
                <a:solidFill>
                  <a:srgbClr val="FF0000"/>
                </a:solidFill>
              </a:rPr>
              <a:t>다른곳으로</a:t>
            </a:r>
            <a:r>
              <a:rPr lang="ko-KR" altLang="en-US" sz="1400" dirty="0">
                <a:solidFill>
                  <a:srgbClr val="FF0000"/>
                </a:solidFill>
              </a:rPr>
              <a:t> 이동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4279B7-E253-136F-B5BE-45188C74244D}"/>
              </a:ext>
            </a:extLst>
          </p:cNvPr>
          <p:cNvSpPr/>
          <p:nvPr/>
        </p:nvSpPr>
        <p:spPr>
          <a:xfrm>
            <a:off x="645194" y="5156710"/>
            <a:ext cx="5416551" cy="10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2CADD9-8984-CC63-0775-5A264F9CA470}"/>
              </a:ext>
            </a:extLst>
          </p:cNvPr>
          <p:cNvCxnSpPr>
            <a:cxnSpLocks/>
          </p:cNvCxnSpPr>
          <p:nvPr/>
        </p:nvCxnSpPr>
        <p:spPr>
          <a:xfrm flipV="1">
            <a:off x="6062433" y="5692561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>
            <a:extLst>
              <a:ext uri="{FF2B5EF4-FFF2-40B4-BE49-F238E27FC236}">
                <a16:creationId xmlns:a16="http://schemas.microsoft.com/office/drawing/2014/main" id="{6F9032D8-5AE1-4035-D2B7-27B537A23170}"/>
              </a:ext>
            </a:extLst>
          </p:cNvPr>
          <p:cNvSpPr txBox="1">
            <a:spLocks/>
          </p:cNvSpPr>
          <p:nvPr/>
        </p:nvSpPr>
        <p:spPr>
          <a:xfrm>
            <a:off x="6353775" y="5383408"/>
            <a:ext cx="2373223" cy="581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hardlink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정상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softlink</a:t>
            </a:r>
            <a:r>
              <a:rPr lang="en-US" altLang="ko-KR" sz="1400" dirty="0">
                <a:solidFill>
                  <a:srgbClr val="FF0000"/>
                </a:solidFill>
              </a:rPr>
              <a:t> : </a:t>
            </a:r>
            <a:r>
              <a:rPr lang="ko-KR" altLang="en-US" sz="1400" dirty="0">
                <a:solidFill>
                  <a:srgbClr val="FF0000"/>
                </a:solidFill>
              </a:rPr>
              <a:t>파일 깨짐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E401554-8D24-2D0C-6178-06C46A57785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링크관계 확인</a:t>
            </a:r>
          </a:p>
        </p:txBody>
      </p:sp>
    </p:spTree>
    <p:extLst>
      <p:ext uri="{BB962C8B-B14F-4D97-AF65-F5344CB8AC3E}">
        <p14:creationId xmlns:p14="http://schemas.microsoft.com/office/powerpoint/2010/main" val="31692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6F3ED-3806-9F1C-435E-DDD7C8A11C79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프로그램 설치를 위한 </a:t>
            </a:r>
            <a:r>
              <a:rPr lang="en-US" altLang="ko-KR" sz="2200" dirty="0"/>
              <a:t>RPM 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DA2112-4192-91C9-4BAE-D22ADE9E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59" y="923916"/>
            <a:ext cx="9970248" cy="584065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CA6C047-6075-6579-E2A3-1CFB983FD290}"/>
              </a:ext>
            </a:extLst>
          </p:cNvPr>
          <p:cNvCxnSpPr/>
          <p:nvPr/>
        </p:nvCxnSpPr>
        <p:spPr>
          <a:xfrm>
            <a:off x="5461233" y="2181138"/>
            <a:ext cx="21895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FC6E6E45-DBD4-E732-D61A-249BC063E5EB}"/>
              </a:ext>
            </a:extLst>
          </p:cNvPr>
          <p:cNvSpPr txBox="1">
            <a:spLocks/>
          </p:cNvSpPr>
          <p:nvPr/>
        </p:nvSpPr>
        <p:spPr>
          <a:xfrm>
            <a:off x="5536328" y="2139193"/>
            <a:ext cx="21144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소프트웨어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프로그램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56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EFD3E-8D8D-6CCE-25F6-002D3BBB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24" y="807944"/>
            <a:ext cx="9493551" cy="59395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E3E8E9B-4D38-DBAC-6296-A883A562A50A}"/>
              </a:ext>
            </a:extLst>
          </p:cNvPr>
          <p:cNvSpPr txBox="1">
            <a:spLocks/>
          </p:cNvSpPr>
          <p:nvPr/>
        </p:nvSpPr>
        <p:spPr>
          <a:xfrm>
            <a:off x="4644383" y="2308405"/>
            <a:ext cx="1334081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FF0000"/>
                </a:solidFill>
              </a:rPr>
              <a:t>생략해도 됨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7966FD-5730-B28B-CBD0-D5AEAED36F84}"/>
              </a:ext>
            </a:extLst>
          </p:cNvPr>
          <p:cNvSpPr/>
          <p:nvPr/>
        </p:nvSpPr>
        <p:spPr>
          <a:xfrm>
            <a:off x="2122355" y="3936143"/>
            <a:ext cx="6344583" cy="39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98E08C-2316-2EEA-B4C1-3554D157A66F}"/>
              </a:ext>
            </a:extLst>
          </p:cNvPr>
          <p:cNvCxnSpPr>
            <a:cxnSpLocks/>
          </p:cNvCxnSpPr>
          <p:nvPr/>
        </p:nvCxnSpPr>
        <p:spPr>
          <a:xfrm flipV="1">
            <a:off x="8478535" y="4142204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1F3E1238-F837-7AA1-E3F8-7D37B92F8069}"/>
              </a:ext>
            </a:extLst>
          </p:cNvPr>
          <p:cNvSpPr txBox="1">
            <a:spLocks/>
          </p:cNvSpPr>
          <p:nvPr/>
        </p:nvSpPr>
        <p:spPr>
          <a:xfrm>
            <a:off x="8763529" y="3936143"/>
            <a:ext cx="106627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FF0000"/>
                </a:solidFill>
              </a:rPr>
              <a:t>꼭 기억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76D465-3754-F333-EAC2-B76336471D56}"/>
              </a:ext>
            </a:extLst>
          </p:cNvPr>
          <p:cNvSpPr/>
          <p:nvPr/>
        </p:nvSpPr>
        <p:spPr>
          <a:xfrm>
            <a:off x="1846131" y="1383443"/>
            <a:ext cx="5621470" cy="39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ADAF00-9E57-2A4F-8D67-B7C974C69DB7}"/>
              </a:ext>
            </a:extLst>
          </p:cNvPr>
          <p:cNvCxnSpPr>
            <a:cxnSpLocks/>
          </p:cNvCxnSpPr>
          <p:nvPr/>
        </p:nvCxnSpPr>
        <p:spPr>
          <a:xfrm flipV="1">
            <a:off x="7472060" y="1589504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99B6A9D5-2472-0F04-7442-E9A65B5101A2}"/>
              </a:ext>
            </a:extLst>
          </p:cNvPr>
          <p:cNvSpPr txBox="1">
            <a:spLocks/>
          </p:cNvSpPr>
          <p:nvPr/>
        </p:nvSpPr>
        <p:spPr>
          <a:xfrm>
            <a:off x="7757054" y="1383443"/>
            <a:ext cx="106627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FF0000"/>
                </a:solidFill>
              </a:rPr>
              <a:t>꼭 기억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B8D0FA-9521-F714-B6FD-02B806D092A2}"/>
              </a:ext>
            </a:extLst>
          </p:cNvPr>
          <p:cNvSpPr/>
          <p:nvPr/>
        </p:nvSpPr>
        <p:spPr>
          <a:xfrm>
            <a:off x="1827081" y="3031268"/>
            <a:ext cx="3830770" cy="39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3F0051-143D-5D88-FAB1-B9729C91A519}"/>
              </a:ext>
            </a:extLst>
          </p:cNvPr>
          <p:cNvCxnSpPr>
            <a:cxnSpLocks/>
          </p:cNvCxnSpPr>
          <p:nvPr/>
        </p:nvCxnSpPr>
        <p:spPr>
          <a:xfrm flipV="1">
            <a:off x="5668660" y="3237329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CDDDCDCF-D105-8595-CC4C-A3CECB730524}"/>
              </a:ext>
            </a:extLst>
          </p:cNvPr>
          <p:cNvSpPr txBox="1">
            <a:spLocks/>
          </p:cNvSpPr>
          <p:nvPr/>
        </p:nvSpPr>
        <p:spPr>
          <a:xfrm>
            <a:off x="5953654" y="3031268"/>
            <a:ext cx="106627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FF0000"/>
                </a:solidFill>
              </a:rPr>
              <a:t>꼭 기억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46049C-0C39-A0EC-23BA-B0F5E1C6240F}"/>
              </a:ext>
            </a:extLst>
          </p:cNvPr>
          <p:cNvCxnSpPr>
            <a:cxnSpLocks/>
          </p:cNvCxnSpPr>
          <p:nvPr/>
        </p:nvCxnSpPr>
        <p:spPr>
          <a:xfrm>
            <a:off x="2191973" y="2557157"/>
            <a:ext cx="25166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A879980B-426F-8B56-4A4C-E65467787A6D}"/>
              </a:ext>
            </a:extLst>
          </p:cNvPr>
          <p:cNvSpPr txBox="1">
            <a:spLocks/>
          </p:cNvSpPr>
          <p:nvPr/>
        </p:nvSpPr>
        <p:spPr>
          <a:xfrm>
            <a:off x="519331" y="319120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프로그램 설치를 위한 </a:t>
            </a:r>
            <a:r>
              <a:rPr lang="en-US" altLang="ko-KR" sz="2200" dirty="0"/>
              <a:t>RPM (2)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09128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30A65A-BD61-6EB0-6EBB-AB1D2EC1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75" y="1585694"/>
            <a:ext cx="9720049" cy="27100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4EEC3F-181E-5D97-F4E5-3D0460B8FEC7}"/>
              </a:ext>
            </a:extLst>
          </p:cNvPr>
          <p:cNvSpPr/>
          <p:nvPr/>
        </p:nvSpPr>
        <p:spPr>
          <a:xfrm>
            <a:off x="1760405" y="3402743"/>
            <a:ext cx="6850195" cy="43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8A899B-471B-38D2-DA54-A7017F0E71A6}"/>
              </a:ext>
            </a:extLst>
          </p:cNvPr>
          <p:cNvCxnSpPr>
            <a:cxnSpLocks/>
          </p:cNvCxnSpPr>
          <p:nvPr/>
        </p:nvCxnSpPr>
        <p:spPr>
          <a:xfrm flipV="1">
            <a:off x="8610600" y="3592384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2D31020-C17A-1D92-E8BB-6251734231CD}"/>
              </a:ext>
            </a:extLst>
          </p:cNvPr>
          <p:cNvSpPr txBox="1">
            <a:spLocks/>
          </p:cNvSpPr>
          <p:nvPr/>
        </p:nvSpPr>
        <p:spPr>
          <a:xfrm>
            <a:off x="8895593" y="3386323"/>
            <a:ext cx="29630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실무에서는 </a:t>
            </a:r>
            <a:r>
              <a:rPr lang="en-US" altLang="ko-KR" sz="2000" dirty="0">
                <a:solidFill>
                  <a:srgbClr val="FF0000"/>
                </a:solidFill>
              </a:rPr>
              <a:t>YUM</a:t>
            </a:r>
            <a:r>
              <a:rPr lang="ko-KR" altLang="en-US" sz="2000" dirty="0">
                <a:solidFill>
                  <a:srgbClr val="FF0000"/>
                </a:solidFill>
              </a:rPr>
              <a:t>을 사용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23B677-7977-4A9F-C159-D0844680B00A}"/>
              </a:ext>
            </a:extLst>
          </p:cNvPr>
          <p:cNvSpPr txBox="1">
            <a:spLocks/>
          </p:cNvSpPr>
          <p:nvPr/>
        </p:nvSpPr>
        <p:spPr>
          <a:xfrm>
            <a:off x="1024156" y="25020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프로그램 설치를 위한 </a:t>
            </a:r>
            <a:r>
              <a:rPr lang="en-US" altLang="ko-KR" sz="2200" dirty="0"/>
              <a:t>RPM (3)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8711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DED7A-EC7E-DE72-3589-F27F996B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6" y="476987"/>
            <a:ext cx="8568224" cy="2695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3C17BA-7904-94B8-1C2F-6D8A7CD5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6" y="3563224"/>
            <a:ext cx="8568224" cy="31341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5ECB6B-FE53-87D0-830A-CB0244173B4C}"/>
              </a:ext>
            </a:extLst>
          </p:cNvPr>
          <p:cNvSpPr/>
          <p:nvPr/>
        </p:nvSpPr>
        <p:spPr>
          <a:xfrm>
            <a:off x="5339445" y="2060592"/>
            <a:ext cx="2144845" cy="435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3298E5F-2E15-E995-D86E-124E26B90E54}"/>
              </a:ext>
            </a:extLst>
          </p:cNvPr>
          <p:cNvCxnSpPr>
            <a:cxnSpLocks/>
          </p:cNvCxnSpPr>
          <p:nvPr/>
        </p:nvCxnSpPr>
        <p:spPr>
          <a:xfrm flipV="1">
            <a:off x="7479528" y="2250233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00CF89F7-9C9A-116E-19F1-A1BA87202027}"/>
              </a:ext>
            </a:extLst>
          </p:cNvPr>
          <p:cNvSpPr txBox="1">
            <a:spLocks/>
          </p:cNvSpPr>
          <p:nvPr/>
        </p:nvSpPr>
        <p:spPr>
          <a:xfrm>
            <a:off x="7764521" y="2044172"/>
            <a:ext cx="2572993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해당 폴더에 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응용프로그램이 많음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1BF8A63-5409-1DBC-36D7-60CC81069757}"/>
              </a:ext>
            </a:extLst>
          </p:cNvPr>
          <p:cNvSpPr/>
          <p:nvPr/>
        </p:nvSpPr>
        <p:spPr>
          <a:xfrm>
            <a:off x="4647978" y="3206036"/>
            <a:ext cx="800100" cy="3238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6F18D-056E-3ED0-BA3F-AF5BA8C12494}"/>
              </a:ext>
            </a:extLst>
          </p:cNvPr>
          <p:cNvSpPr/>
          <p:nvPr/>
        </p:nvSpPr>
        <p:spPr>
          <a:xfrm>
            <a:off x="597716" y="3536966"/>
            <a:ext cx="8848724" cy="3264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6BC2D8-258F-06F5-9EB6-A1A22961D3A6}"/>
              </a:ext>
            </a:extLst>
          </p:cNvPr>
          <p:cNvCxnSpPr>
            <a:cxnSpLocks/>
          </p:cNvCxnSpPr>
          <p:nvPr/>
        </p:nvCxnSpPr>
        <p:spPr>
          <a:xfrm flipV="1">
            <a:off x="9451203" y="5183933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9C4004D4-FA3C-397F-BC4E-CEEC07616B85}"/>
              </a:ext>
            </a:extLst>
          </p:cNvPr>
          <p:cNvSpPr txBox="1">
            <a:spLocks/>
          </p:cNvSpPr>
          <p:nvPr/>
        </p:nvSpPr>
        <p:spPr>
          <a:xfrm>
            <a:off x="9736197" y="4977872"/>
            <a:ext cx="1763110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응용프로그램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D0D28F-9066-E19C-9831-14B24CE2CF3B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응용프로그램 설치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및 의존성 확인</a:t>
            </a:r>
          </a:p>
        </p:txBody>
      </p:sp>
    </p:spTree>
    <p:extLst>
      <p:ext uri="{BB962C8B-B14F-4D97-AF65-F5344CB8AC3E}">
        <p14:creationId xmlns:p14="http://schemas.microsoft.com/office/powerpoint/2010/main" val="196301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D1E6-1F3C-C9F7-5C8B-96A66460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2" y="328483"/>
            <a:ext cx="8402568" cy="2233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7BD32-8342-8E4D-CB53-5AAF7E17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2" y="2562224"/>
            <a:ext cx="8402568" cy="41344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0D4718-CB70-CF6E-B075-A7FA68C81E2F}"/>
              </a:ext>
            </a:extLst>
          </p:cNvPr>
          <p:cNvSpPr/>
          <p:nvPr/>
        </p:nvSpPr>
        <p:spPr>
          <a:xfrm>
            <a:off x="3370130" y="1059018"/>
            <a:ext cx="4297495" cy="28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02E406-DE5B-77BA-38A9-FF8D9DB720B5}"/>
              </a:ext>
            </a:extLst>
          </p:cNvPr>
          <p:cNvCxnSpPr>
            <a:cxnSpLocks/>
          </p:cNvCxnSpPr>
          <p:nvPr/>
        </p:nvCxnSpPr>
        <p:spPr>
          <a:xfrm flipV="1">
            <a:off x="7667625" y="1198403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B252E2F-DD65-2D84-939C-3245A35D81A3}"/>
              </a:ext>
            </a:extLst>
          </p:cNvPr>
          <p:cNvSpPr txBox="1">
            <a:spLocks/>
          </p:cNvSpPr>
          <p:nvPr/>
        </p:nvSpPr>
        <p:spPr>
          <a:xfrm>
            <a:off x="7865306" y="984891"/>
            <a:ext cx="1897819" cy="685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응용프로그램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설치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96FDF5-55A7-C9CB-F68B-BAD57B4B841D}"/>
              </a:ext>
            </a:extLst>
          </p:cNvPr>
          <p:cNvSpPr/>
          <p:nvPr/>
        </p:nvSpPr>
        <p:spPr>
          <a:xfrm>
            <a:off x="3370131" y="2506818"/>
            <a:ext cx="1176470" cy="28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88202E-42DF-CDCD-AE9C-716543ACD849}"/>
              </a:ext>
            </a:extLst>
          </p:cNvPr>
          <p:cNvCxnSpPr>
            <a:cxnSpLocks/>
          </p:cNvCxnSpPr>
          <p:nvPr/>
        </p:nvCxnSpPr>
        <p:spPr>
          <a:xfrm flipV="1">
            <a:off x="4546601" y="2636678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F5691314-3722-B152-437C-612989BCBABB}"/>
              </a:ext>
            </a:extLst>
          </p:cNvPr>
          <p:cNvSpPr txBox="1">
            <a:spLocks/>
          </p:cNvSpPr>
          <p:nvPr/>
        </p:nvSpPr>
        <p:spPr>
          <a:xfrm>
            <a:off x="4839533" y="2423167"/>
            <a:ext cx="2193728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rgbClr val="FF0000"/>
                </a:solidFill>
              </a:rPr>
              <a:t>설치된 내용 확인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62E238-68EA-7F0B-E84A-D48E59C049C7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응용프로그램 설치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및 의존성 확인</a:t>
            </a:r>
          </a:p>
        </p:txBody>
      </p:sp>
    </p:spTree>
    <p:extLst>
      <p:ext uri="{BB962C8B-B14F-4D97-AF65-F5344CB8AC3E}">
        <p14:creationId xmlns:p14="http://schemas.microsoft.com/office/powerpoint/2010/main" val="134657238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5032</TotalTime>
  <Words>316</Words>
  <Application>Microsoft Office PowerPoint</Application>
  <PresentationFormat>와이드스크린</PresentationFormat>
  <Paragraphs>96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1. 필수개념과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38</cp:revision>
  <dcterms:created xsi:type="dcterms:W3CDTF">2022-09-13T01:29:23Z</dcterms:created>
  <dcterms:modified xsi:type="dcterms:W3CDTF">2022-10-05T06:58:10Z</dcterms:modified>
</cp:coreProperties>
</file>